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1"/>
  </p:notesMasterIdLst>
  <p:handoutMasterIdLst>
    <p:handoutMasterId r:id="rId22"/>
  </p:handoutMasterIdLst>
  <p:sldIdLst>
    <p:sldId id="256" r:id="rId3"/>
    <p:sldId id="283" r:id="rId4"/>
    <p:sldId id="258" r:id="rId5"/>
    <p:sldId id="282" r:id="rId6"/>
    <p:sldId id="314" r:id="rId7"/>
    <p:sldId id="320" r:id="rId8"/>
    <p:sldId id="284" r:id="rId9"/>
    <p:sldId id="315" r:id="rId10"/>
    <p:sldId id="316" r:id="rId11"/>
    <p:sldId id="318" r:id="rId12"/>
    <p:sldId id="289" r:id="rId13"/>
    <p:sldId id="317" r:id="rId14"/>
    <p:sldId id="322" r:id="rId15"/>
    <p:sldId id="324" r:id="rId16"/>
    <p:sldId id="323" r:id="rId17"/>
    <p:sldId id="325" r:id="rId18"/>
    <p:sldId id="321" r:id="rId19"/>
    <p:sldId id="286" r:id="rId2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09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emf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r>
              <a:rPr lang="zh-TW" altLang="en-US" sz="4000" dirty="0"/>
              <a:t> </a:t>
            </a:r>
            <a:r>
              <a:rPr lang="en-US" altLang="zh-CN" sz="4000" dirty="0"/>
              <a:t>&amp;</a:t>
            </a:r>
            <a:r>
              <a:rPr lang="zh-TW" altLang="en-US" sz="4000" dirty="0"/>
              <a:t> </a:t>
            </a:r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邏輯迴歸</a:t>
            </a:r>
            <a:r>
              <a:rPr lang="zh-TW" altLang="en-US" sz="3200" dirty="0"/>
              <a:t> </a:t>
            </a:r>
            <a:r>
              <a:rPr lang="en-US" altLang="zh-TW" sz="1800" dirty="0"/>
              <a:t>(Logistic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31090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classfication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3354</TotalTime>
  <Words>1056</Words>
  <Application>Microsoft Macintosh PowerPoint</Application>
  <PresentationFormat>Widescreen</PresentationFormat>
  <Paragraphs>143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等线</vt:lpstr>
      <vt:lpstr>inherit</vt:lpstr>
      <vt:lpstr>Microsoft JhengHei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200</cp:revision>
  <dcterms:created xsi:type="dcterms:W3CDTF">2015-08-18T02:51:41Z</dcterms:created>
  <dcterms:modified xsi:type="dcterms:W3CDTF">2020-09-03T14:54:06Z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